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B3BAF-5FDC-5367-6228-5D51C7497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8B699F-EF0C-C195-C18E-11F31778E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5CD692-9988-1D07-B8BC-75D4DFB39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2DCEC5-F787-704F-2562-1F17D368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CB882E-E7F5-BFFA-FA7E-E6942ADFD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1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623154-80F3-8EA3-62CA-155E65B5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209892-F515-7763-7AA6-755C92C56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8640FB-DF69-F122-C944-24E2CFD7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06CDAA-0EDC-D388-E7BE-C2C7633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58EEB2-B58D-C5B4-5310-6103DC8D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01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ED143F0-BE4E-502F-7432-4A1E1DB14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D01A9B-DDE3-6CB1-ACDC-28A336223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2AB3CD-8AB6-DDBD-23F4-A2B85C15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8378FE-09B2-78E0-8D92-42653B6D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AAF778-6699-975F-12B4-533886FC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1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05CB4-AF2F-4898-EE75-6F71711E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08C26D-0CEA-9D16-CCBD-57B17F9E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9462DC-28CF-AC59-C07D-241E46B3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400A80-9BFE-5CC5-29DD-0AD3FC4F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346C4-33A7-E44E-1B64-14BE18A7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35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AE6EB-045F-ADBA-0479-346A8CA0F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34C88F-A359-5CA1-72C1-C195BE0CF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9E43D-4135-6C35-BD4D-538A6CFA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963E6-B1BC-3097-7789-97949FE5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6ECC3D-7620-36D6-4E94-5F81E7DBB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1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FC70A-9EB6-5CA6-39CB-15067BFC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E2F44-D5BB-E271-F178-8D6F7D850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CDE55B-8B23-CDBD-5391-6FF2E7CD1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9AADF5-D36B-0E13-348D-7DBB6543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CBD63C-02A6-DF1F-E1F4-A9BD054A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FB4CE0-AC95-D88B-EC9E-BD6158F8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795C83-9178-98BA-2182-BC7F0979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45B4-32E4-0774-BF55-B396B07DC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99DAF7-F7AD-3DE2-4233-D5F880C12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D5BB993-6112-22D2-3740-874FDB3B6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CA3265-1330-546A-703D-9959D51B5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6C2A1D-5A3A-5396-BF29-F42EF644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8D42E7-6726-5DC3-DBCC-E41BDA60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97A91A-90B3-A80B-525C-F2D59997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0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28D835-EEBC-05F7-3D8D-8F6AE54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9DA96A-8DD0-922A-6F4D-62E3EF28E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3EB78E-CA4C-DE94-A03B-2A9F8DEF5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D0FA92-816C-F4E4-DA40-893D22D7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7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371185-236D-E144-ACC7-50080AC5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373CDD-F95D-4A30-355E-CEDAFBA9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122A67-4DE2-38E5-DC08-A817AC1A9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7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9DF39-414D-E662-2A34-BBCE585CB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323DD2-8962-4305-6EF1-E6F8DE96F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EEBF79-52FA-9534-B06F-AE9B3CD2F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4D87FF-AECC-2B27-7F1F-04935938E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758D22-029A-0010-3DAC-A654CECB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729561-B2EE-91D3-6CA1-D1546B2B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8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D9C32-96E0-2FE9-A9CF-D412B305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79BA12D-3D7F-8AD0-A06D-8F6A284A5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8D9BC3-6B5F-3539-C3A2-67809188B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3CE246-406B-0549-B52E-57EF3338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002130-38B6-BD6B-0861-51FE2E39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98BD49-3EED-79BD-98C0-854AB7AC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76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5F4E616-0972-37CA-A911-5638138E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3B1D6A-7EE5-BE80-BEC6-7176D38D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1F3AA-568B-8A32-7073-31507388F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D865-313E-42C8-A4D1-726423F6E23C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5B1BF-CAB5-C585-E45F-328A457B8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2F53FA-B273-B3E5-1C6C-8FEF15976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0D2F-72FB-4935-B57D-4D84C2483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9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791AD8-F0FA-04C6-39F6-593CD6C56A1B}"/>
              </a:ext>
            </a:extLst>
          </p:cNvPr>
          <p:cNvSpPr txBox="1"/>
          <p:nvPr/>
        </p:nvSpPr>
        <p:spPr>
          <a:xfrm>
            <a:off x="2760731" y="221233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臨時休診について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10004-816C-EA46-B7F1-F96DB86106AA}"/>
              </a:ext>
            </a:extLst>
          </p:cNvPr>
          <p:cNvSpPr txBox="1"/>
          <p:nvPr/>
        </p:nvSpPr>
        <p:spPr>
          <a:xfrm>
            <a:off x="1001484" y="1851801"/>
            <a:ext cx="105460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諸事情により当面の間、</a:t>
            </a:r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rgbClr val="FF0000"/>
                </a:solidFill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日曜日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を休診とさせていただきます。</a:t>
            </a:r>
            <a:endParaRPr lang="en-US" altLang="ja-JP" sz="4400" dirty="0">
              <a:highlight>
                <a:srgbClr val="FFFF00"/>
              </a:highligh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臨時休診は不定期に変更する可能性がございます。詳しくは診療カレンダーをご確認ください。</a:t>
            </a:r>
            <a:endParaRPr lang="en-US" altLang="ja-JP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AC1484E-21A6-9C8B-5F45-C94DEAEB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038" y="5834410"/>
            <a:ext cx="4612615" cy="80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76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791AD8-F0FA-04C6-39F6-593CD6C56A1B}"/>
              </a:ext>
            </a:extLst>
          </p:cNvPr>
          <p:cNvSpPr txBox="1"/>
          <p:nvPr/>
        </p:nvSpPr>
        <p:spPr>
          <a:xfrm>
            <a:off x="1950263" y="416542"/>
            <a:ext cx="8648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年末年始の</a:t>
            </a:r>
            <a:r>
              <a:rPr kumimoji="1" lang="ja-JP" altLang="en-US" sz="6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休診について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10004-816C-EA46-B7F1-F96DB86106AA}"/>
              </a:ext>
            </a:extLst>
          </p:cNvPr>
          <p:cNvSpPr txBox="1"/>
          <p:nvPr/>
        </p:nvSpPr>
        <p:spPr>
          <a:xfrm>
            <a:off x="1001482" y="1594348"/>
            <a:ext cx="1054608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火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水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algn="ctr"/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終日休診とさせていただきます。</a:t>
            </a:r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それに伴い、</a:t>
            </a:r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lang="en-US" altLang="ja-JP" sz="4400" dirty="0">
                <a:highlight>
                  <a:srgbClr val="FFFF00"/>
                </a:highligh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pPr algn="ctr"/>
            <a:r>
              <a:rPr lang="ja-JP" altLang="en-US" sz="4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振替診療とし診察を行います。</a:t>
            </a:r>
            <a:endParaRPr lang="en-US" altLang="ja-JP" sz="4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AC1484E-21A6-9C8B-5F45-C94DEAEB3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851179"/>
            <a:ext cx="4612615" cy="80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1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92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森田潤 もりた動物病院</dc:creator>
  <cp:lastModifiedBy>森田潤 もりた動物病院</cp:lastModifiedBy>
  <cp:revision>7</cp:revision>
  <cp:lastPrinted>2023-11-07T00:41:59Z</cp:lastPrinted>
  <dcterms:created xsi:type="dcterms:W3CDTF">2023-06-06T08:09:45Z</dcterms:created>
  <dcterms:modified xsi:type="dcterms:W3CDTF">2023-12-17T03:03:02Z</dcterms:modified>
</cp:coreProperties>
</file>